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6"/>
  </p:notesMasterIdLst>
  <p:sldIdLst>
    <p:sldId id="256" r:id="rId2"/>
    <p:sldId id="259" r:id="rId3"/>
    <p:sldId id="273" r:id="rId4"/>
    <p:sldId id="285" r:id="rId5"/>
    <p:sldId id="272" r:id="rId6"/>
    <p:sldId id="275" r:id="rId7"/>
    <p:sldId id="281" r:id="rId8"/>
    <p:sldId id="260" r:id="rId9"/>
    <p:sldId id="282" r:id="rId10"/>
    <p:sldId id="266" r:id="rId11"/>
    <p:sldId id="288" r:id="rId12"/>
    <p:sldId id="280" r:id="rId13"/>
    <p:sldId id="29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72"/>
    <a:srgbClr val="2E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7532" autoAdjust="0"/>
  </p:normalViewPr>
  <p:slideViewPr>
    <p:cSldViewPr snapToGrid="0">
      <p:cViewPr varScale="1">
        <p:scale>
          <a:sx n="86" d="100"/>
          <a:sy n="86" d="100"/>
        </p:scale>
        <p:origin x="21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CF7-3F1C-49ED-ADD8-CEB472629FDD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45-6D40-492B-97EF-F3B27C078F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7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70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很多吸煙人士都知道吸煙的害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處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，他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曾經嘗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試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戒煙，有些人成功戒煙，但仍有不少人都半途而廢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strike="sng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認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有什麼方法可以幫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助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他們成功戒煙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上癮、沒有恆心、習慣難改、工作環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影響等；幫助戒煙方法包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括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及支持，自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律、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避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吸煙環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、堅毅、關心等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HK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5490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06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66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引導學生觀察及討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吸煙對健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康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的影響。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57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18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禁煙標誌及煙草產品包裝的健康忠告圖片，透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提問帶出煙草對人體健康的危害。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提問舉隅：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見過這些標誌嗎？標誌表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思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你有沒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在公眾地方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過有人吸煙？在哪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見過？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當時你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和身邊的人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651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學生進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討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煙商為了為滿足青年人好奇和貪新鮮的心態，製造不同口味的電子煙，如水果、汽水、朱古力等，令青年人誤信電子煙較傳統香煙更健康及時尚，以吸引他們吸食。</a:t>
            </a:r>
          </a:p>
          <a:p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電子煙製造商經常以多種味道，並配以「不會上癮」、「幫助戒煙」、「已獲認證」及「環保」等字眼誤導消費者有關電子煙的安全性，吸引青少年使用。</a:t>
            </a:r>
          </a:p>
          <a:p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03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播放反吸煙宣傳片</a:t>
            </a:r>
            <a:r>
              <a:rPr lang="en-US" altLang="zh-TW" dirty="0"/>
              <a:t>《</a:t>
            </a:r>
            <a:r>
              <a:rPr lang="zh-TW" altLang="en-US" dirty="0"/>
              <a:t>變種篇</a:t>
            </a:r>
            <a:r>
              <a:rPr lang="en-US" altLang="zh-TW" dirty="0"/>
              <a:t>》</a:t>
            </a:r>
          </a:p>
          <a:p>
            <a:r>
              <a:rPr lang="zh-TW" altLang="en-US" dirty="0"/>
              <a:t>教師帶領學生就影片內容作討論，釐清電子煙只是傳統香煙的變種，同樣會損害身體健康。</a:t>
            </a:r>
          </a:p>
          <a:p>
            <a:endParaRPr lang="zh-TW" altLang="en-US" dirty="0"/>
          </a:p>
          <a:p>
            <a:r>
              <a:rPr lang="zh-TW" altLang="en-US" dirty="0"/>
              <a:t>提問舉隅：</a:t>
            </a:r>
          </a:p>
          <a:p>
            <a:r>
              <a:rPr lang="zh-TW" altLang="en-US" dirty="0"/>
              <a:t>你認為煙草產品包裝的健康忠告圖片是否同樣適用於電子煙？為什麼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教師亦可進一步與學生觀看衞生署有關短片  </a:t>
            </a:r>
            <a:r>
              <a:rPr lang="en-US" altLang="zh-TW" dirty="0" smtClean="0"/>
              <a:t>www.isd.gov.hk/chi/tvapi/19_md318.html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65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讓學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明白電子煙只是傳統香煙的變種，並提高對這些產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的警覺。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86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56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0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036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05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980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493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97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107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12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04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349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59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6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37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872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40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662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F1E94B-7922-4DAF-87C5-8584BCEF4E33}" type="datetimeFigureOut">
              <a:rPr lang="zh-HK" altLang="en-US" smtClean="0"/>
              <a:t>25/3/2024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345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smokefree.hk/UserFiles/video/API/html/videoplay_api33_tc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smokefree.hk/UserFiles/video/API/html/videoplay_api38_tc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733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4063998" y="2613392"/>
            <a:ext cx="4960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400"/>
              </a:spcBef>
            </a:pP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生活事件事例</a:t>
            </a:r>
            <a:endParaRPr lang="en-US" altLang="zh-TW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r">
              <a:spcBef>
                <a:spcPts val="2400"/>
              </a:spcBef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「電子煙危害健康</a:t>
            </a:r>
            <a:r>
              <a:rPr lang="zh-HK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zh-HK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405744" y="4251032"/>
            <a:ext cx="4444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初小至高小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製作</a:t>
            </a:r>
            <a:endParaRPr lang="en-US" altLang="zh-TW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10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（最後更新日期：</a:t>
            </a:r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月）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77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975" y="712268"/>
            <a:ext cx="8481118" cy="371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吸煙的禍害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電子煙、加熱煙和任何煙類產品一樣含有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嚴重危害健康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的物質，吸食後不單只令人上癮，更可引致呼吸道和心血管疾病，例如咳嗽、支氣管炎、肺癌、中風、心臟病等，甚至死亡。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兒童一旦接觸尼古丁，更會影響腦部發育。懷孕婦女吸食煙害物品，更會影響胎兒，導致發育不健全、畸胎和智力受損等問題。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4655302"/>
            <a:ext cx="4670170" cy="2202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490" y="4189615"/>
            <a:ext cx="1478815" cy="2668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026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50D010-9183-4C25-AE07-C4C0FEDF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延展活動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: 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煙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民爺爺</a:t>
            </a:r>
            <a:endParaRPr lang="zh-HK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6138AF-9007-44ED-9E79-6F40F6341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2885" y="2231961"/>
            <a:ext cx="5048100" cy="4099365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zh-TW" altLang="en-US" sz="3200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爺爺今年</a:t>
            </a:r>
            <a:r>
              <a:rPr lang="en-US" altLang="zh-TW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75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歲，他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是一位煙齡</a:t>
            </a:r>
            <a:r>
              <a:rPr lang="en-US" altLang="zh-TW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60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年的煙民。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just" hangingPunct="0">
              <a:spcAft>
                <a:spcPts val="600"/>
              </a:spcAft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爺爺經常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生病，爸爸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說爺爺患了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肺病，</a:t>
            </a:r>
            <a:r>
              <a:rPr lang="zh-TW" altLang="en-US" sz="3200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很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擔心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6" y="2599002"/>
            <a:ext cx="1767993" cy="168264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2513" y="6449384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473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4" y="0"/>
            <a:ext cx="65230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9630" y="151437"/>
            <a:ext cx="7055380" cy="14005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6919" r="80100" b="47143"/>
          <a:stretch/>
        </p:blipFill>
        <p:spPr>
          <a:xfrm>
            <a:off x="1908125" y="1703403"/>
            <a:ext cx="4161205" cy="30877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6237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35900-A946-40AC-B503-8D8FBC8E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04" y="945808"/>
            <a:ext cx="7055380" cy="1400530"/>
          </a:xfrm>
        </p:spPr>
        <p:txBody>
          <a:bodyPr/>
          <a:lstStyle/>
          <a:p>
            <a:pPr algn="just"/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假如你是</a:t>
            </a:r>
            <a:r>
              <a:rPr lang="zh-TW" altLang="en-US" sz="3600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，試用以下其中一個方法，勸</a:t>
            </a:r>
            <a:r>
              <a:rPr lang="zh-TW" altLang="en-US" sz="3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爺爺</a:t>
            </a:r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戒煙</a:t>
            </a:r>
            <a:endParaRPr lang="zh-HK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EDA068-FBBC-421C-ADD3-E569C14E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30" y="2756308"/>
            <a:ext cx="6711654" cy="4195481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寫信</a:t>
            </a:r>
            <a:endParaRPr lang="en-US" altLang="zh-TW" sz="3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拍片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畫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漫畫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endParaRPr lang="en-US" altLang="zh-HK" sz="1600" dirty="0"/>
          </a:p>
        </p:txBody>
      </p:sp>
      <p:sp>
        <p:nvSpPr>
          <p:cNvPr id="8" name="AutoShape 8" descr="Supply page message list brown Free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1181" r="-43450" b="-1181"/>
          <a:stretch/>
        </p:blipFill>
        <p:spPr>
          <a:xfrm>
            <a:off x="5632934" y="3075289"/>
            <a:ext cx="4446700" cy="2962099"/>
          </a:xfrm>
          <a:prstGeom prst="rect">
            <a:avLst/>
          </a:prstGeom>
        </p:spPr>
      </p:pic>
      <p:sp>
        <p:nvSpPr>
          <p:cNvPr id="6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831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317" y="108064"/>
            <a:ext cx="8540284" cy="42810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吸煙危害健康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電子煙與傳統香煙一樣會對自己和其他人造成健康危害，而且一旦染上煙癮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，便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難以戒除。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我們要愛惜身體，不要嘗試吸第一口煙。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我們亦應關心身邊吸煙人士的健康，鼓勵他們及早戒除吸煙的不良習慣。要成功戒煙，必須要下定決心，再加上家人及親友的支持和鼓勵，便會事半功倍。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5"/>
            <a:ext cx="1795084" cy="28131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000" y="4159651"/>
            <a:ext cx="1790700" cy="1233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16" y="4276334"/>
            <a:ext cx="2411484" cy="208698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2513" y="6449384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40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8" y="376182"/>
            <a:ext cx="8582071" cy="64818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3570" y="572051"/>
            <a:ext cx="9404723" cy="694595"/>
          </a:xfrm>
        </p:spPr>
        <p:txBody>
          <a:bodyPr/>
          <a:lstStyle/>
          <a:p>
            <a:pPr algn="ctr"/>
            <a:r>
              <a:rPr lang="zh-TW" altLang="zh-HK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學習重點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6338" y="1314092"/>
            <a:ext cx="7964905" cy="4752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9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內容概要：</a:t>
            </a:r>
          </a:p>
          <a:p>
            <a:pPr marL="0" indent="0">
              <a:buNone/>
            </a:pP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通過短片討論，探討電子煙對健康的禍害，並鼓勵學生嘗試幫助吸煙人士戒煙。</a:t>
            </a:r>
            <a:endParaRPr lang="en-US" altLang="zh-TW" sz="19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9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19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學習目標：</a:t>
            </a:r>
            <a:endParaRPr lang="zh-TW" altLang="zh-HK" sz="19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幫助學生認識煙</a:t>
            </a: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包括電子煙</a:t>
            </a: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的禍害</a:t>
            </a:r>
          </a:p>
          <a:p>
            <a:pPr marL="541338" indent="-541338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提高學生對新型吸煙產品（包括電子煙及加熱非燃燒煙草產品等）的警覺性</a:t>
            </a:r>
          </a:p>
          <a:p>
            <a:pPr marL="541338" indent="-541338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培養學生建立健康生活模式，關心自己和他人健康，拒絕吸煙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endParaRPr lang="zh-TW" altLang="zh-HK" sz="19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價值觀和態度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HK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愛惜自己、自律、關懷、健康生活</a:t>
            </a:r>
            <a:endParaRPr lang="zh-HK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854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www.ysp.org.hk/wp-content/uploads/2010/09/p1-e12849746596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2712802"/>
            <a:ext cx="2514215" cy="17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ysp.org.hk/wp-content/uploads/2010/09/p2-e128497477861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70" y="442834"/>
            <a:ext cx="2510159" cy="173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www.ysp.org.hk/wp-content/uploads/2010/09/p3-e1284974980804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890547"/>
            <a:ext cx="2514215" cy="173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www.ysp.org.hk/wp-content/uploads/2010/09/p4-e1284975094290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73" y="2712802"/>
            <a:ext cx="2508856" cy="17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www.ysp.org.hk/wp-content/uploads/2010/09/p5-e1284975211448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51688"/>
            <a:ext cx="2514215" cy="173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http://www.ysp.org.hk/wp-content/uploads/2010/09/p6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70" y="4890547"/>
            <a:ext cx="2508856" cy="1739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962984" y="2099413"/>
            <a:ext cx="3067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endParaRPr lang="en-US" altLang="zh-TW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吸煙對健</a:t>
            </a:r>
            <a:r>
              <a:rPr lang="zh-TW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</a:t>
            </a:r>
            <a:r>
              <a:rPr lang="zh-HK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en-US" altLang="zh-TW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97985" y="6491791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87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975" y="712268"/>
            <a:ext cx="8481118" cy="371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吸煙的禍害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煙含有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嚴重危害健康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，吸食後不單只令人上癮，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更可引致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呼吸道和心血管疾病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，例如咳嗽、支氣管炎、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肺癌、中風、心臟病等，甚至死亡。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兒童一旦接觸尼古丁，更會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影響腦部發育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懷孕婦女吸食煙害物品，更會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影響胎兒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，導致發育不健全、畸胎和智力受損等問題。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4655302"/>
            <a:ext cx="4670170" cy="2202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490" y="4189615"/>
            <a:ext cx="1478815" cy="2668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24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é¦æ¸¯ç¦ççåçæå°çµæ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5" y="2358770"/>
            <a:ext cx="1979448" cy="195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ysp.org.hk/wp-content/uploads/2010/09/under18gif-e128503590616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61" y="1835068"/>
            <a:ext cx="5875422" cy="3270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F4AB635-7454-4225-AFBA-0A341B82A2AB}"/>
              </a:ext>
            </a:extLst>
          </p:cNvPr>
          <p:cNvSpPr txBox="1"/>
          <p:nvPr/>
        </p:nvSpPr>
        <p:spPr>
          <a:xfrm>
            <a:off x="634483" y="410547"/>
            <a:ext cx="546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政府提醒市民吸煙的禍害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01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6" y="942392"/>
            <a:ext cx="7251076" cy="44293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02259" y="1613363"/>
            <a:ext cx="4301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HK" alt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177" y="2363759"/>
            <a:ext cx="5834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煙與傳統香煙有什麼分別？對健康一樣有害嗎？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為什麼還會有人選擇吸食電子煙？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eriod" startAt="2"/>
            </a:pP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7" y="4239491"/>
            <a:ext cx="1738850" cy="26185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07794" y="6472976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4518C7C-746B-4FF1-9200-A6466F293615}"/>
              </a:ext>
            </a:extLst>
          </p:cNvPr>
          <p:cNvSpPr txBox="1"/>
          <p:nvPr/>
        </p:nvSpPr>
        <p:spPr>
          <a:xfrm>
            <a:off x="325272" y="226018"/>
            <a:ext cx="64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（二）電子</a:t>
            </a:r>
            <a:r>
              <a:rPr lang="zh-TW" altLang="en-US" sz="3200" dirty="0" smtClean="0"/>
              <a:t>煙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87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1140951"/>
            <a:ext cx="7741229" cy="52446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836" y="216242"/>
            <a:ext cx="7055380" cy="14005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1" t="6530" r="80200" b="46912"/>
          <a:stretch/>
        </p:blipFill>
        <p:spPr>
          <a:xfrm>
            <a:off x="2263139" y="1449371"/>
            <a:ext cx="4326999" cy="327024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9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0791" y="1191125"/>
            <a:ext cx="8241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zh-HK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針對好奇及追求新鮮的年青人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包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裝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新潮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：外形與煙草製品（如捲煙、雪茄、煙斗或水煙）相似，也有些是日常用品形狀，如鋼筆、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USB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記憶棒等。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有些電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子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煙標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榜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清新口味：例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如士多啤梨、提子等水果味、薄荷味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，朱古力味，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味道比傳統香煙淡和甜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，有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8,000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多種不同口味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標榜健康及時尚：例如沒有傳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統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香煙的煙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燻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味、加入維他命、可作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為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傳統香煙的代替品，甚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至聲稱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可以幫助戒煙。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2563" y="316050"/>
            <a:ext cx="44935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電子煙的營銷手法</a:t>
            </a:r>
            <a:endParaRPr lang="zh-HK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0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848" y="776739"/>
            <a:ext cx="7991449" cy="3965511"/>
          </a:xfrm>
        </p:spPr>
        <p:txBody>
          <a:bodyPr>
            <a:normAutofit/>
          </a:bodyPr>
          <a:lstStyle/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你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認為煙草產品包裝的健康忠告圖片是否同樣適用於電子煙？為什麼？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8468" y="468759"/>
            <a:ext cx="7055380" cy="615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pic>
        <p:nvPicPr>
          <p:cNvPr id="6" name="圖片 5" descr="http://www.ysp.org.hk/wp-content/uploads/2010/09/p2-e128497477861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7" y="4515451"/>
            <a:ext cx="2880065" cy="186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www.ysp.org.hk/wp-content/uploads/2010/09/p1-e12849746596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45" y="4515451"/>
            <a:ext cx="2880065" cy="187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www.ysp.org.hk/wp-content/uploads/2010/09/p3-e128497498080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65" y="4515451"/>
            <a:ext cx="2880065" cy="1862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7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1047</Words>
  <Application>Microsoft Office PowerPoint</Application>
  <PresentationFormat>On-screen Show (4:3)</PresentationFormat>
  <Paragraphs>109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微軟正黑體</vt:lpstr>
      <vt:lpstr>微軟正黑體 Light</vt:lpstr>
      <vt:lpstr>新細明體</vt:lpstr>
      <vt:lpstr>Arial</vt:lpstr>
      <vt:lpstr>Calibri</vt:lpstr>
      <vt:lpstr>Century Gothic</vt:lpstr>
      <vt:lpstr>Wingdings</vt:lpstr>
      <vt:lpstr>Wingdings 3</vt:lpstr>
      <vt:lpstr>離子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短片</vt:lpstr>
      <vt:lpstr>PowerPoint Presentation</vt:lpstr>
      <vt:lpstr>PowerPoint Presentation</vt:lpstr>
      <vt:lpstr>PowerPoint Presentation</vt:lpstr>
      <vt:lpstr>延展活動: 煙民爺爺</vt:lpstr>
      <vt:lpstr>短片</vt:lpstr>
      <vt:lpstr>假如你是小明，試用以下其中一個方法，勸爺爺戒煙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CDI, EDB</cp:lastModifiedBy>
  <cp:revision>15</cp:revision>
  <dcterms:created xsi:type="dcterms:W3CDTF">2020-09-11T17:56:53Z</dcterms:created>
  <dcterms:modified xsi:type="dcterms:W3CDTF">2024-03-25T10:52:19Z</dcterms:modified>
</cp:coreProperties>
</file>